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theme/theme18.xml" ContentType="application/vnd.openxmlformats-officedocument.theme+xml"/>
  <Override PartName="/ppt/theme/theme19.xml" ContentType="application/vnd.openxmlformats-officedocument.theme+xml"/>
  <Override PartName="/ppt/theme/theme20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  <p:sldMasterId id="2147484455" r:id="rId18"/>
  </p:sldMasterIdLst>
  <p:notesMasterIdLst>
    <p:notesMasterId r:id="rId39"/>
  </p:notesMasterIdLst>
  <p:handoutMasterIdLst>
    <p:handoutMasterId r:id="rId40"/>
  </p:handoutMasterIdLst>
  <p:sldIdLst>
    <p:sldId id="10912" r:id="rId19"/>
    <p:sldId id="10876" r:id="rId20"/>
    <p:sldId id="10877" r:id="rId21"/>
    <p:sldId id="10913" r:id="rId22"/>
    <p:sldId id="10879" r:id="rId23"/>
    <p:sldId id="10880" r:id="rId24"/>
    <p:sldId id="10914" r:id="rId25"/>
    <p:sldId id="10882" r:id="rId26"/>
    <p:sldId id="10883" r:id="rId27"/>
    <p:sldId id="10905" r:id="rId28"/>
    <p:sldId id="10885" r:id="rId29"/>
    <p:sldId id="10915" r:id="rId30"/>
    <p:sldId id="10887" r:id="rId31"/>
    <p:sldId id="10888" r:id="rId32"/>
    <p:sldId id="10916" r:id="rId33"/>
    <p:sldId id="10906" r:id="rId34"/>
    <p:sldId id="10907" r:id="rId35"/>
    <p:sldId id="10908" r:id="rId36"/>
    <p:sldId id="10909" r:id="rId37"/>
    <p:sldId id="10917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55" autoAdjust="0"/>
    <p:restoredTop sz="94654" autoAdjust="0"/>
  </p:normalViewPr>
  <p:slideViewPr>
    <p:cSldViewPr>
      <p:cViewPr varScale="1">
        <p:scale>
          <a:sx n="76" d="100"/>
          <a:sy n="76" d="100"/>
        </p:scale>
        <p:origin x="1446" y="5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8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3.xml"/><Relationship Id="rId34" Type="http://schemas.openxmlformats.org/officeDocument/2006/relationships/slide" Target="slides/slide16.xml"/><Relationship Id="rId42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2.xml"/><Relationship Id="rId29" Type="http://schemas.openxmlformats.org/officeDocument/2006/relationships/slide" Target="slides/slide11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6.xml"/><Relationship Id="rId32" Type="http://schemas.openxmlformats.org/officeDocument/2006/relationships/slide" Target="slides/slide14.xml"/><Relationship Id="rId37" Type="http://schemas.openxmlformats.org/officeDocument/2006/relationships/slide" Target="slides/slide19.xml"/><Relationship Id="rId40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5.xml"/><Relationship Id="rId28" Type="http://schemas.openxmlformats.org/officeDocument/2006/relationships/slide" Target="slides/slide10.xml"/><Relationship Id="rId36" Type="http://schemas.openxmlformats.org/officeDocument/2006/relationships/slide" Target="slides/slide18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1.xml"/><Relationship Id="rId31" Type="http://schemas.openxmlformats.org/officeDocument/2006/relationships/slide" Target="slides/slide13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4.xml"/><Relationship Id="rId27" Type="http://schemas.openxmlformats.org/officeDocument/2006/relationships/slide" Target="slides/slide9.xml"/><Relationship Id="rId30" Type="http://schemas.openxmlformats.org/officeDocument/2006/relationships/slide" Target="slides/slide12.xml"/><Relationship Id="rId35" Type="http://schemas.openxmlformats.org/officeDocument/2006/relationships/slide" Target="slides/slide17.xml"/><Relationship Id="rId43" Type="http://schemas.openxmlformats.org/officeDocument/2006/relationships/theme" Target="theme/theme1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7.xml"/><Relationship Id="rId33" Type="http://schemas.openxmlformats.org/officeDocument/2006/relationships/slide" Target="slides/slide15.xml"/><Relationship Id="rId38" Type="http://schemas.openxmlformats.org/officeDocument/2006/relationships/slide" Target="slides/slide2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8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8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8.xml"/></Relationships>
</file>

<file path=ppt/slideLayouts/_rels/slideLayout1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8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259953062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892207791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95567058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72359168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6171662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3404495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37958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1002347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7.xml"/><Relationship Id="rId3" Type="http://schemas.openxmlformats.org/officeDocument/2006/relationships/slideLayout" Target="../slideLayouts/slideLayout122.xml"/><Relationship Id="rId7" Type="http://schemas.openxmlformats.org/officeDocument/2006/relationships/slideLayout" Target="../slideLayouts/slideLayout126.xml"/><Relationship Id="rId2" Type="http://schemas.openxmlformats.org/officeDocument/2006/relationships/slideLayout" Target="../slideLayouts/slideLayout121.xml"/><Relationship Id="rId1" Type="http://schemas.openxmlformats.org/officeDocument/2006/relationships/slideLayout" Target="../slideLayouts/slideLayout120.xml"/><Relationship Id="rId6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23.xml"/><Relationship Id="rId9" Type="http://schemas.openxmlformats.org/officeDocument/2006/relationships/theme" Target="../theme/theme1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12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56" r:id="rId1"/>
    <p:sldLayoutId id="2147484457" r:id="rId2"/>
    <p:sldLayoutId id="2147484458" r:id="rId3"/>
    <p:sldLayoutId id="2147484459" r:id="rId4"/>
    <p:sldLayoutId id="2147484460" r:id="rId5"/>
    <p:sldLayoutId id="2147484461" r:id="rId6"/>
    <p:sldLayoutId id="2147484462" r:id="rId7"/>
    <p:sldLayoutId id="2147484463" r:id="rId8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ackground-art-abstract-purple-1044837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ackground-art-abstract-purple-1044837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ackground-art-abstract-purple-1044837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ackground-art-abstract-purple-1044837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ackground-art-abstract-purple-1044837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ackground-art-abstract-purple-1044837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ackground-art-abstract-purple-1044837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ackground-art-abstract-purple-1044837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ackground-art-abstract-purple-1044837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ackground-art-abstract-purple-1044837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ackground-art-abstract-purple-1044837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ackground-art-abstract-purple-1044837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ackground-art-abstract-purple-1044837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ackground-art-abstract-purple-1044837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ackground-art-abstract-purple-1044837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ackground-art-abstract-purple-1044837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ackground-art-abstract-purple-1044837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ackground-art-abstract-purple-1044837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ackground-art-abstract-purple-1044837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ackground-art-abstract-purple-1044837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Wonderful Cross</a:t>
            </a:r>
          </a:p>
        </p:txBody>
      </p:sp>
    </p:spTree>
    <p:extLst>
      <p:ext uri="{BB962C8B-B14F-4D97-AF65-F5344CB8AC3E}">
        <p14:creationId xmlns:p14="http://schemas.microsoft.com/office/powerpoint/2010/main" val="4051220240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the wonderful cross,</a:t>
            </a:r>
          </a:p>
          <a:p>
            <a:pPr latinLnBrk="1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the wonderful cross</a:t>
            </a:r>
          </a:p>
          <a:p>
            <a:pPr latinLnBrk="1"/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그 놀라운 십자가</a:t>
            </a:r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</a:p>
          <a:p>
            <a:pPr latinLnBrk="1"/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그 놀라운 십자가</a:t>
            </a:r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Wonderful Cross</a:t>
            </a:r>
          </a:p>
        </p:txBody>
      </p:sp>
    </p:spTree>
    <p:extLst>
      <p:ext uri="{BB962C8B-B14F-4D97-AF65-F5344CB8AC3E}">
        <p14:creationId xmlns:p14="http://schemas.microsoft.com/office/powerpoint/2010/main" val="3993076022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who gather here</a:t>
            </a:r>
          </a:p>
          <a:p>
            <a:pPr latinLnBrk="1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 grace draw near and bless your name.</a:t>
            </a:r>
          </a:p>
          <a:p>
            <a:pPr latinLnBrk="1"/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모두 은혜로 모여 주 이름 높이네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Wonderful Cross</a:t>
            </a:r>
          </a:p>
        </p:txBody>
      </p:sp>
    </p:spTree>
    <p:extLst>
      <p:ext uri="{BB962C8B-B14F-4D97-AF65-F5344CB8AC3E}">
        <p14:creationId xmlns:p14="http://schemas.microsoft.com/office/powerpoint/2010/main" val="719524863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Wonderful Cross</a:t>
            </a:r>
          </a:p>
        </p:txBody>
      </p:sp>
    </p:spTree>
    <p:extLst>
      <p:ext uri="{BB962C8B-B14F-4D97-AF65-F5344CB8AC3E}">
        <p14:creationId xmlns:p14="http://schemas.microsoft.com/office/powerpoint/2010/main" val="857671231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Were the whole realm of nature mine,</a:t>
            </a:r>
          </a:p>
          <a:p>
            <a:pPr latinLnBrk="1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were an offering far to small.</a:t>
            </a:r>
          </a:p>
          <a:p>
            <a:pPr latinLnBrk="1"/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온 세상 만물 가져도</a:t>
            </a:r>
            <a:endParaRPr lang="en-US" altLang="ko-K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atinLnBrk="1"/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주 은혜 못 다 갚겠네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Wonderful Cross</a:t>
            </a:r>
          </a:p>
        </p:txBody>
      </p:sp>
    </p:spTree>
    <p:extLst>
      <p:ext uri="{BB962C8B-B14F-4D97-AF65-F5344CB8AC3E}">
        <p14:creationId xmlns:p14="http://schemas.microsoft.com/office/powerpoint/2010/main" val="3077489565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Love so amazing so divine,</a:t>
            </a:r>
          </a:p>
          <a:p>
            <a:pPr latinLnBrk="1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Demands my soul, my life, my all.</a:t>
            </a:r>
          </a:p>
          <a:p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놀라운 사랑 받은 나</a:t>
            </a:r>
            <a:endParaRPr lang="en-US" altLang="ko-K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몸으로 제물 삼겠네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Wonderful Cross</a:t>
            </a:r>
          </a:p>
        </p:txBody>
      </p:sp>
    </p:spTree>
    <p:extLst>
      <p:ext uri="{BB962C8B-B14F-4D97-AF65-F5344CB8AC3E}">
        <p14:creationId xmlns:p14="http://schemas.microsoft.com/office/powerpoint/2010/main" val="1341476481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Wonderful Cross</a:t>
            </a:r>
          </a:p>
        </p:txBody>
      </p:sp>
    </p:spTree>
    <p:extLst>
      <p:ext uri="{BB962C8B-B14F-4D97-AF65-F5344CB8AC3E}">
        <p14:creationId xmlns:p14="http://schemas.microsoft.com/office/powerpoint/2010/main" val="1223151709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the wonderful cross,</a:t>
            </a:r>
          </a:p>
          <a:p>
            <a:pPr latinLnBrk="1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the wonderful cross</a:t>
            </a:r>
          </a:p>
          <a:p>
            <a:pPr latinLnBrk="1"/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그 놀라운 십자가</a:t>
            </a:r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</a:p>
          <a:p>
            <a:pPr latinLnBrk="1"/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그 놀라운 십자가</a:t>
            </a:r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Wonderful Cross</a:t>
            </a:r>
          </a:p>
        </p:txBody>
      </p:sp>
    </p:spTree>
    <p:extLst>
      <p:ext uri="{BB962C8B-B14F-4D97-AF65-F5344CB8AC3E}">
        <p14:creationId xmlns:p14="http://schemas.microsoft.com/office/powerpoint/2010/main" val="1082740218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Bids me come and die</a:t>
            </a:r>
          </a:p>
          <a:p>
            <a:pPr latinLnBrk="1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find that I may truly live.</a:t>
            </a:r>
          </a:p>
          <a:p>
            <a:pPr latinLnBrk="1"/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나 또한 죽고 참된 삶을 얻었네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Wonderful Cross</a:t>
            </a:r>
          </a:p>
        </p:txBody>
      </p:sp>
    </p:spTree>
    <p:extLst>
      <p:ext uri="{BB962C8B-B14F-4D97-AF65-F5344CB8AC3E}">
        <p14:creationId xmlns:p14="http://schemas.microsoft.com/office/powerpoint/2010/main" val="1163615625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the wonderful cross,</a:t>
            </a:r>
          </a:p>
          <a:p>
            <a:pPr latinLnBrk="1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the wonderful cross</a:t>
            </a:r>
          </a:p>
          <a:p>
            <a:pPr latinLnBrk="1"/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그 놀라운 십자가</a:t>
            </a:r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</a:p>
          <a:p>
            <a:pPr latinLnBrk="1"/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그 놀라운 십자가</a:t>
            </a:r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Wonderful Cross</a:t>
            </a:r>
          </a:p>
        </p:txBody>
      </p:sp>
    </p:spTree>
    <p:extLst>
      <p:ext uri="{BB962C8B-B14F-4D97-AF65-F5344CB8AC3E}">
        <p14:creationId xmlns:p14="http://schemas.microsoft.com/office/powerpoint/2010/main" val="1106327123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who gather here</a:t>
            </a:r>
          </a:p>
          <a:p>
            <a:pPr latinLnBrk="1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 grace draw near and bless your name.</a:t>
            </a:r>
          </a:p>
          <a:p>
            <a:pPr latinLnBrk="1"/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모두 은혜로 모여 주 이름 높이네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Wonderful Cross</a:t>
            </a:r>
          </a:p>
        </p:txBody>
      </p:sp>
    </p:spTree>
    <p:extLst>
      <p:ext uri="{BB962C8B-B14F-4D97-AF65-F5344CB8AC3E}">
        <p14:creationId xmlns:p14="http://schemas.microsoft.com/office/powerpoint/2010/main" val="3237954698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I survey the wondrous cross</a:t>
            </a:r>
          </a:p>
          <a:p>
            <a:pPr latinLnBrk="1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 which the prince of glory died,</a:t>
            </a:r>
          </a:p>
          <a:p>
            <a:pPr latinLnBrk="1"/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주 달려 죽은 십자가</a:t>
            </a:r>
            <a:endParaRPr lang="en-US" altLang="ko-K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atinLnBrk="1"/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우리가 생각할 때에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Wonderful Cross</a:t>
            </a:r>
          </a:p>
        </p:txBody>
      </p:sp>
    </p:spTree>
    <p:extLst>
      <p:ext uri="{BB962C8B-B14F-4D97-AF65-F5344CB8AC3E}">
        <p14:creationId xmlns:p14="http://schemas.microsoft.com/office/powerpoint/2010/main" val="1453034384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Wonderful Cross</a:t>
            </a:r>
          </a:p>
        </p:txBody>
      </p:sp>
    </p:spTree>
    <p:extLst>
      <p:ext uri="{BB962C8B-B14F-4D97-AF65-F5344CB8AC3E}">
        <p14:creationId xmlns:p14="http://schemas.microsoft.com/office/powerpoint/2010/main" val="357510262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richest gain I count but loss,</a:t>
            </a:r>
          </a:p>
          <a:p>
            <a:pPr latinLnBrk="1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pour contempt on all my pride.</a:t>
            </a:r>
          </a:p>
          <a:p>
            <a:pPr latinLnBrk="1"/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세상에 속한 욕심을</a:t>
            </a:r>
            <a:endParaRPr lang="en-US" altLang="ko-K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atinLnBrk="1"/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헛된 줄 알고 버리네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Wonderful Cross</a:t>
            </a:r>
          </a:p>
        </p:txBody>
      </p:sp>
    </p:spTree>
    <p:extLst>
      <p:ext uri="{BB962C8B-B14F-4D97-AF65-F5344CB8AC3E}">
        <p14:creationId xmlns:p14="http://schemas.microsoft.com/office/powerpoint/2010/main" val="2033623058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Wonderful Cross</a:t>
            </a:r>
          </a:p>
        </p:txBody>
      </p:sp>
    </p:spTree>
    <p:extLst>
      <p:ext uri="{BB962C8B-B14F-4D97-AF65-F5344CB8AC3E}">
        <p14:creationId xmlns:p14="http://schemas.microsoft.com/office/powerpoint/2010/main" val="1119858421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See from his head, His hands, His feet,</a:t>
            </a:r>
          </a:p>
          <a:p>
            <a:pPr latinLnBrk="1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Sorrow and love flow mingled down.</a:t>
            </a:r>
          </a:p>
          <a:p>
            <a:pPr latinLnBrk="1"/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못 박힌 손 발 보오니</a:t>
            </a:r>
            <a:endParaRPr lang="en-US" altLang="ko-K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atinLnBrk="1"/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큰 자비 나타내셨네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Wonderful Cross</a:t>
            </a:r>
          </a:p>
        </p:txBody>
      </p:sp>
    </p:spTree>
    <p:extLst>
      <p:ext uri="{BB962C8B-B14F-4D97-AF65-F5344CB8AC3E}">
        <p14:creationId xmlns:p14="http://schemas.microsoft.com/office/powerpoint/2010/main" val="2780434466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Did ever such love and sorrow meet,</a:t>
            </a:r>
          </a:p>
          <a:p>
            <a:pPr latinLnBrk="1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 thorns compose so rich a crown.</a:t>
            </a:r>
          </a:p>
          <a:p>
            <a:pPr latinLnBrk="1"/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가시로 만든 면류관</a:t>
            </a:r>
            <a:endParaRPr lang="en-US" altLang="ko-K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atinLnBrk="1"/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우리를 위해 쓰셨네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Wonderful Cross</a:t>
            </a:r>
          </a:p>
        </p:txBody>
      </p:sp>
    </p:spTree>
    <p:extLst>
      <p:ext uri="{BB962C8B-B14F-4D97-AF65-F5344CB8AC3E}">
        <p14:creationId xmlns:p14="http://schemas.microsoft.com/office/powerpoint/2010/main" val="1256250587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Wonderful Cross</a:t>
            </a:r>
          </a:p>
        </p:txBody>
      </p:sp>
    </p:spTree>
    <p:extLst>
      <p:ext uri="{BB962C8B-B14F-4D97-AF65-F5344CB8AC3E}">
        <p14:creationId xmlns:p14="http://schemas.microsoft.com/office/powerpoint/2010/main" val="2763923953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the wonderful cross,</a:t>
            </a:r>
          </a:p>
          <a:p>
            <a:pPr latinLnBrk="1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the wonderful cross</a:t>
            </a:r>
          </a:p>
          <a:p>
            <a:pPr latinLnBrk="1"/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그 놀라운 십자가</a:t>
            </a:r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</a:p>
          <a:p>
            <a:pPr latinLnBrk="1"/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그 놀라운 십자가</a:t>
            </a:r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Wonderful Cross</a:t>
            </a:r>
          </a:p>
        </p:txBody>
      </p:sp>
    </p:spTree>
    <p:extLst>
      <p:ext uri="{BB962C8B-B14F-4D97-AF65-F5344CB8AC3E}">
        <p14:creationId xmlns:p14="http://schemas.microsoft.com/office/powerpoint/2010/main" val="2039428603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Bids me come and die</a:t>
            </a:r>
          </a:p>
          <a:p>
            <a:pPr latinLnBrk="1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find that I may truly live.</a:t>
            </a:r>
          </a:p>
          <a:p>
            <a:pPr latinLnBrk="1"/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나 또한 죽고 참된 삶을 얻었네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Wonderful Cross</a:t>
            </a:r>
          </a:p>
        </p:txBody>
      </p:sp>
    </p:spTree>
    <p:extLst>
      <p:ext uri="{BB962C8B-B14F-4D97-AF65-F5344CB8AC3E}">
        <p14:creationId xmlns:p14="http://schemas.microsoft.com/office/powerpoint/2010/main" val="3277602030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1_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1198</TotalTime>
  <Words>344</Words>
  <Application>Microsoft Office PowerPoint</Application>
  <PresentationFormat>On-screen Show (4:3)</PresentationFormat>
  <Paragraphs>72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18</vt:i4>
      </vt:variant>
      <vt:variant>
        <vt:lpstr>Slide Titles</vt:lpstr>
      </vt:variant>
      <vt:variant>
        <vt:i4>20</vt:i4>
      </vt:variant>
    </vt:vector>
  </HeadingPairs>
  <TitlesOfParts>
    <vt:vector size="43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1_Church Form 04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138</cp:revision>
  <dcterms:created xsi:type="dcterms:W3CDTF">2011-12-04T14:58:54Z</dcterms:created>
  <dcterms:modified xsi:type="dcterms:W3CDTF">2019-10-27T14:18:17Z</dcterms:modified>
</cp:coreProperties>
</file>